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321" r:id="rId2"/>
    <p:sldId id="325" r:id="rId3"/>
    <p:sldId id="335" r:id="rId4"/>
    <p:sldId id="336" r:id="rId5"/>
    <p:sldId id="334" r:id="rId6"/>
    <p:sldId id="333" r:id="rId7"/>
    <p:sldId id="332" r:id="rId8"/>
    <p:sldId id="331" r:id="rId9"/>
    <p:sldId id="330" r:id="rId10"/>
    <p:sldId id="329" r:id="rId11"/>
    <p:sldId id="340" r:id="rId12"/>
    <p:sldId id="344" r:id="rId13"/>
    <p:sldId id="341" r:id="rId14"/>
    <p:sldId id="343" r:id="rId15"/>
    <p:sldId id="342" r:id="rId16"/>
    <p:sldId id="339" r:id="rId17"/>
    <p:sldId id="328" r:id="rId18"/>
    <p:sldId id="327" r:id="rId19"/>
    <p:sldId id="338" r:id="rId20"/>
    <p:sldId id="326" r:id="rId21"/>
    <p:sldId id="348" r:id="rId22"/>
    <p:sldId id="346" r:id="rId23"/>
    <p:sldId id="347" r:id="rId24"/>
    <p:sldId id="337" r:id="rId25"/>
    <p:sldId id="345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9D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JM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06B48-C92B-4CA3-A484-E1EBFEB90E9E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JM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J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JM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31407C-24A7-4192-94BB-AF1508A8B068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2207166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6000" y="3200400"/>
            <a:ext cx="100584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6000" y="4724400"/>
            <a:ext cx="9144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C062-65C4-4250-92D8-CE8602BE9CA7}" type="datetimeFigureOut">
              <a:rPr lang="en-US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5/31/2016</a:t>
            </a:fld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73769-0630-44FC-9CB4-B2D4600C895F}" type="slidenum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14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685800"/>
            <a:ext cx="9652000" cy="38862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C062-65C4-4250-92D8-CE8602BE9CA7}" type="datetimeFigureOut">
              <a:rPr lang="en-US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5/31/2016</a:t>
            </a:fld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73769-0630-44FC-9CB4-B2D4600C895F}" type="slidenum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873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6000" y="685802"/>
            <a:ext cx="2438400" cy="54101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685801"/>
            <a:ext cx="7620000" cy="48768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C062-65C4-4250-92D8-CE8602BE9CA7}" type="datetimeFigureOut">
              <a:rPr lang="en-US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5/31/2016</a:t>
            </a:fld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73769-0630-44FC-9CB4-B2D4600C895F}" type="slidenum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563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C062-65C4-4250-92D8-CE8602BE9CA7}" type="datetimeFigureOut">
              <a:rPr lang="en-US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5/31/2016</a:t>
            </a:fld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73769-0630-44FC-9CB4-B2D4600C895F}" type="slidenum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6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3276600"/>
            <a:ext cx="100584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4953000"/>
            <a:ext cx="9144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C062-65C4-4250-92D8-CE8602BE9CA7}" type="datetimeFigureOut">
              <a:rPr lang="en-US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5/31/2016</a:t>
            </a:fld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73769-0630-44FC-9CB4-B2D4600C895F}" type="slidenum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283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C062-65C4-4250-92D8-CE8602BE9CA7}" type="datetimeFigureOut">
              <a:rPr lang="en-US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5/31/2016</a:t>
            </a:fld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73769-0630-44FC-9CB4-B2D4600C895F}" type="slidenum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203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9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19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5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C062-65C4-4250-92D8-CE8602BE9CA7}" type="datetimeFigureOut">
              <a:rPr lang="en-US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5/31/2016</a:t>
            </a:fld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73769-0630-44FC-9CB4-B2D4600C895F}" type="slidenum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0119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1935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2564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C062-65C4-4250-92D8-CE8602BE9CA7}" type="datetimeFigureOut">
              <a:rPr lang="en-US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5/31/2016</a:t>
            </a:fld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73769-0630-44FC-9CB4-B2D4600C895F}" type="slidenum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849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C062-65C4-4250-92D8-CE8602BE9CA7}" type="datetimeFigureOut">
              <a:rPr lang="en-US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5/31/2016</a:t>
            </a:fld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73769-0630-44FC-9CB4-B2D4600C895F}" type="slidenum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759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7821" y="457201"/>
            <a:ext cx="6126579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6002" y="457200"/>
            <a:ext cx="3564876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C062-65C4-4250-92D8-CE8602BE9CA7}" type="datetimeFigureOut">
              <a:rPr lang="en-US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5/31/2016</a:t>
            </a:fld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73769-0630-44FC-9CB4-B2D4600C895F}" type="slidenum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2871259" y="2514336"/>
            <a:ext cx="3810000" cy="2117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5035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936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36320" y="457200"/>
            <a:ext cx="100584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856" y="3505200"/>
            <a:ext cx="98552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C062-65C4-4250-92D8-CE8602BE9CA7}" type="datetimeFigureOut">
              <a:rPr lang="en-US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5/31/2016</a:t>
            </a:fld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73769-0630-44FC-9CB4-B2D4600C895F}" type="slidenum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317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24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685800"/>
            <a:ext cx="100584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31200" y="620877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3275C062-65C4-4250-92D8-CE8602BE9CA7}" type="datetimeFigureOut">
              <a:rPr lang="en-US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5/31/2016</a:t>
            </a:fld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5999" y="6208777"/>
            <a:ext cx="64984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5687569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3DD73769-0630-44FC-9CB4-B2D4600C895F}" type="slidenum">
              <a:rPr lang="en-US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36320" y="0"/>
            <a:ext cx="100584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662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891" y="322385"/>
            <a:ext cx="6309106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8791" y="3853376"/>
            <a:ext cx="64852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M" sz="4400" dirty="0" smtClean="0">
                <a:latin typeface="Palatino Linotype" panose="02040502050505030304" pitchFamily="18" charset="0"/>
              </a:rPr>
              <a:t>Presentation Title</a:t>
            </a:r>
          </a:p>
          <a:p>
            <a:pPr algn="ctr"/>
            <a:r>
              <a:rPr lang="en-JM" sz="2400" b="1" dirty="0" smtClean="0">
                <a:latin typeface="Palatino Linotype" panose="02040502050505030304" pitchFamily="18" charset="0"/>
              </a:rPr>
              <a:t>Presenter’s Name</a:t>
            </a:r>
          </a:p>
          <a:p>
            <a:pPr algn="ctr"/>
            <a:r>
              <a:rPr lang="en-JM" sz="2400" b="1" dirty="0" smtClean="0">
                <a:latin typeface="Palatino Linotype" panose="02040502050505030304" pitchFamily="18" charset="0"/>
              </a:rPr>
              <a:t>Presenter’s Job Title</a:t>
            </a:r>
          </a:p>
          <a:p>
            <a:pPr algn="ctr"/>
            <a:r>
              <a:rPr lang="en-JM" sz="2400" b="1" dirty="0" smtClean="0">
                <a:latin typeface="Palatino Linotype" panose="02040502050505030304" pitchFamily="18" charset="0"/>
              </a:rPr>
              <a:t>Department /Office/ Faculty</a:t>
            </a:r>
            <a:endParaRPr lang="en-JM" sz="2400" b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09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02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37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87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64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28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8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8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33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51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48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50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47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49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57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57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14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24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96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00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53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06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48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65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2100" y="5588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07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1964</TotalTime>
  <Words>12</Words>
  <Application>Microsoft Office PowerPoint</Application>
  <PresentationFormat>Widescreen</PresentationFormat>
  <Paragraphs>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Impact</vt:lpstr>
      <vt:lpstr>Palatino Linotype</vt:lpstr>
      <vt:lpstr>Times New Roman</vt:lpstr>
      <vt:lpstr>NewsPrint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MARTIN,Kaydian</dc:creator>
  <cp:lastModifiedBy>MARTIN,Kaydian</cp:lastModifiedBy>
  <cp:revision>24</cp:revision>
  <dcterms:created xsi:type="dcterms:W3CDTF">2016-05-12T15:23:13Z</dcterms:created>
  <dcterms:modified xsi:type="dcterms:W3CDTF">2016-05-31T16:44:40Z</dcterms:modified>
</cp:coreProperties>
</file>