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8" r:id="rId3"/>
    <p:sldId id="291" r:id="rId4"/>
    <p:sldId id="288" r:id="rId5"/>
    <p:sldId id="290" r:id="rId6"/>
    <p:sldId id="289" r:id="rId7"/>
    <p:sldId id="285" r:id="rId8"/>
    <p:sldId id="284" r:id="rId9"/>
    <p:sldId id="287" r:id="rId10"/>
    <p:sldId id="295" r:id="rId11"/>
    <p:sldId id="296" r:id="rId12"/>
    <p:sldId id="283" r:id="rId13"/>
    <p:sldId id="294" r:id="rId14"/>
    <p:sldId id="293" r:id="rId15"/>
    <p:sldId id="282" r:id="rId16"/>
    <p:sldId id="286" r:id="rId17"/>
    <p:sldId id="29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46990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4947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4182973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70406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88349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4554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07511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374418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88590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2950831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J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10025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JM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F0969-3DBA-48CD-8F0F-9936E896BB96}" type="datetimeFigureOut">
              <a:rPr lang="en-JM" smtClean="0"/>
              <a:t>31/05/2016</a:t>
            </a:fld>
            <a:endParaRPr lang="en-J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B6D5-F0C5-4E25-A13E-08A6160AF63D}" type="slidenum">
              <a:rPr lang="en-JM" smtClean="0"/>
              <a:t>‹#›</a:t>
            </a:fld>
            <a:endParaRPr lang="en-JM"/>
          </a:p>
        </p:txBody>
      </p:sp>
    </p:spTree>
    <p:extLst>
      <p:ext uri="{BB962C8B-B14F-4D97-AF65-F5344CB8AC3E}">
        <p14:creationId xmlns:p14="http://schemas.microsoft.com/office/powerpoint/2010/main" val="163008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237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530988"/>
            <a:ext cx="12192000" cy="1692771"/>
          </a:xfrm>
          <a:prstGeom prst="rect">
            <a:avLst/>
          </a:prstGeom>
          <a:solidFill>
            <a:schemeClr val="bg1">
              <a:lumMod val="85000"/>
              <a:alpha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JM" sz="4000" b="1" dirty="0" smtClean="0"/>
              <a:t>Presentation Title</a:t>
            </a:r>
          </a:p>
          <a:p>
            <a:pPr algn="ctr"/>
            <a:r>
              <a:rPr lang="en-JM" sz="2400" b="1" dirty="0" smtClean="0">
                <a:latin typeface="Palatino Linotype" panose="02040502050505030304" pitchFamily="18" charset="0"/>
              </a:rPr>
              <a:t>Presenter’s Name</a:t>
            </a:r>
          </a:p>
          <a:p>
            <a:pPr algn="ctr"/>
            <a:r>
              <a:rPr lang="en-JM" sz="2000" b="1" dirty="0" smtClean="0">
                <a:latin typeface="Palatino Linotype" panose="02040502050505030304" pitchFamily="18" charset="0"/>
              </a:rPr>
              <a:t>Presenter’s Job Title</a:t>
            </a:r>
          </a:p>
          <a:p>
            <a:pPr algn="ctr"/>
            <a:r>
              <a:rPr lang="en-JM" sz="2000" b="1" dirty="0" smtClean="0">
                <a:latin typeface="Palatino Linotype" panose="02040502050505030304" pitchFamily="18" charset="0"/>
              </a:rPr>
              <a:t>Department /Office/ Faculty</a:t>
            </a:r>
            <a:endParaRPr lang="en-JM" sz="4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642" y="0"/>
            <a:ext cx="1765413" cy="2286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35489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41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0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78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8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39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65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0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5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7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0" y="1237138"/>
            <a:ext cx="10515600" cy="1325563"/>
          </a:xfrm>
        </p:spPr>
        <p:txBody>
          <a:bodyPr/>
          <a:lstStyle/>
          <a:p>
            <a:endParaRPr lang="en-JM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1602" y="2743200"/>
            <a:ext cx="10058400" cy="3886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JM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8900" y="22860"/>
            <a:ext cx="1342702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8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12</Words>
  <Application>Microsoft Office PowerPoint</Application>
  <PresentationFormat>Widescreen</PresentationFormat>
  <Paragraphs>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MARTIN,Kaydian</dc:creator>
  <cp:lastModifiedBy>MARTIN,Kaydian</cp:lastModifiedBy>
  <cp:revision>5</cp:revision>
  <dcterms:created xsi:type="dcterms:W3CDTF">2016-05-31T17:03:30Z</dcterms:created>
  <dcterms:modified xsi:type="dcterms:W3CDTF">2016-05-31T18:18:50Z</dcterms:modified>
</cp:coreProperties>
</file>