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833420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08107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8397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276704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60062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98453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73128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82719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59291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257565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750892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8738F-63F7-4E86-9CA4-AD1D172FD43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E961C1-9B7A-4A30-8DDD-A6C2659C9DE5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1324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763676"/>
            <a:ext cx="12192000" cy="1692771"/>
          </a:xfrm>
          <a:prstGeom prst="rect">
            <a:avLst/>
          </a:prstGeom>
          <a:solidFill>
            <a:schemeClr val="bg1">
              <a:lumMod val="85000"/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M" sz="4000" b="1" dirty="0" smtClean="0"/>
              <a:t>Presentation Title</a:t>
            </a:r>
          </a:p>
          <a:p>
            <a:pPr algn="ctr"/>
            <a:r>
              <a:rPr lang="en-JM" sz="2400" b="1" dirty="0" smtClean="0">
                <a:latin typeface="Palatino Linotype" panose="02040502050505030304" pitchFamily="18" charset="0"/>
              </a:rPr>
              <a:t>Presenter’s Name</a:t>
            </a:r>
          </a:p>
          <a:p>
            <a:pPr algn="ctr"/>
            <a:r>
              <a:rPr lang="en-JM" sz="2000" b="1" dirty="0" smtClean="0">
                <a:latin typeface="Palatino Linotype" panose="02040502050505030304" pitchFamily="18" charset="0"/>
              </a:rPr>
              <a:t>Presenter’s Job Title</a:t>
            </a:r>
          </a:p>
          <a:p>
            <a:pPr algn="ctr"/>
            <a:r>
              <a:rPr lang="en-JM" sz="2000" b="1" dirty="0" smtClean="0">
                <a:latin typeface="Palatino Linotype" panose="02040502050505030304" pitchFamily="18" charset="0"/>
              </a:rPr>
              <a:t>Department /Office/ Faculty</a:t>
            </a:r>
            <a:endParaRPr lang="en-JM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556" y="1"/>
            <a:ext cx="2788488" cy="1737360"/>
          </a:xfrm>
          <a:prstGeom prst="rect">
            <a:avLst/>
          </a:prstGeom>
          <a:solidFill>
            <a:schemeClr val="bg1">
              <a:lumMod val="95000"/>
              <a:alpha val="81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12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7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3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3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71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5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78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14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6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3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5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5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7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0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12</Words>
  <Application>Microsoft Office PowerPoint</Application>
  <PresentationFormat>Widescreen</PresentationFormat>
  <Paragraphs>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MARTIN,Kaydian</dc:creator>
  <cp:lastModifiedBy>MARTIN,Kaydian</cp:lastModifiedBy>
  <cp:revision>8</cp:revision>
  <dcterms:created xsi:type="dcterms:W3CDTF">2016-05-31T17:37:35Z</dcterms:created>
  <dcterms:modified xsi:type="dcterms:W3CDTF">2016-05-31T18:02:44Z</dcterms:modified>
</cp:coreProperties>
</file>