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27"/>
  </p:notesMasterIdLst>
  <p:sldIdLst>
    <p:sldId id="357" r:id="rId2"/>
    <p:sldId id="258" r:id="rId3"/>
    <p:sldId id="346" r:id="rId4"/>
    <p:sldId id="345" r:id="rId5"/>
    <p:sldId id="344" r:id="rId6"/>
    <p:sldId id="343" r:id="rId7"/>
    <p:sldId id="342" r:id="rId8"/>
    <p:sldId id="341" r:id="rId9"/>
    <p:sldId id="340" r:id="rId10"/>
    <p:sldId id="339" r:id="rId11"/>
    <p:sldId id="338" r:id="rId12"/>
    <p:sldId id="348" r:id="rId13"/>
    <p:sldId id="337" r:id="rId14"/>
    <p:sldId id="336" r:id="rId15"/>
    <p:sldId id="352" r:id="rId16"/>
    <p:sldId id="351" r:id="rId17"/>
    <p:sldId id="350" r:id="rId18"/>
    <p:sldId id="347" r:id="rId19"/>
    <p:sldId id="354" r:id="rId20"/>
    <p:sldId id="353" r:id="rId21"/>
    <p:sldId id="356" r:id="rId22"/>
    <p:sldId id="334" r:id="rId23"/>
    <p:sldId id="355" r:id="rId24"/>
    <p:sldId id="349" r:id="rId25"/>
    <p:sldId id="33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3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02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26ACE-E32A-479F-A743-7444070EC154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ABEBE-6C2B-4A60-A9FC-2BBB3166D0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179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319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438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455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7877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7986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3293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3920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4095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5350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824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4792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7172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7863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4749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1841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21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77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85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929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678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68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9648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BEBE-6C2B-4A60-A9FC-2BBB3166D00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460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518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227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757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4104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3345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8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669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550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6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37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16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88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82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50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271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974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26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F053900-EF73-4BC1-9896-118B948586D6}" type="datetimeFigureOut">
              <a:rPr lang="en-US" smtClean="0"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CB05F-1793-4208-832D-AD8163D7925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5989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  <p:sldLayoutId id="2147484164" r:id="rId12"/>
    <p:sldLayoutId id="2147484165" r:id="rId13"/>
    <p:sldLayoutId id="2147484166" r:id="rId14"/>
    <p:sldLayoutId id="2147484167" r:id="rId15"/>
    <p:sldLayoutId id="2147484168" r:id="rId16"/>
    <p:sldLayoutId id="214748416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811" y="111369"/>
            <a:ext cx="7570930" cy="43891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20673" y="4303543"/>
            <a:ext cx="648520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JM" sz="4400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Presentation Title</a:t>
            </a:r>
          </a:p>
          <a:p>
            <a:pPr algn="ctr"/>
            <a:r>
              <a:rPr lang="en-JM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Presenter’s Name</a:t>
            </a:r>
          </a:p>
          <a:p>
            <a:pPr algn="ctr"/>
            <a:r>
              <a:rPr lang="en-JM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Presenter’s Job Title</a:t>
            </a:r>
          </a:p>
          <a:p>
            <a:pPr algn="ctr"/>
            <a:r>
              <a:rPr lang="en-JM" sz="2400" b="1" dirty="0" smtClean="0">
                <a:solidFill>
                  <a:schemeClr val="bg1"/>
                </a:solidFill>
                <a:latin typeface="Palatino Linotype" panose="02040502050505030304" pitchFamily="18" charset="0"/>
              </a:rPr>
              <a:t>Department /Office/ Faculty</a:t>
            </a:r>
            <a:endParaRPr lang="en-JM" sz="2400" b="1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01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2404690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7341223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359232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1549093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2024410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8552777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7091340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75779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7003398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9912721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827502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0851617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9812578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326018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5007181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0055426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022273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506044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810239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2438192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23123817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10516396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8623911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7" y="0"/>
            <a:ext cx="1342702" cy="17373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53276" y="652388"/>
            <a:ext cx="8688125" cy="1400530"/>
          </a:xfrm>
        </p:spPr>
        <p:txBody>
          <a:bodyPr/>
          <a:lstStyle/>
          <a:p>
            <a:endParaRPr lang="en-JM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67" y="2225196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/>
              <a:t>Title</a:t>
            </a:r>
          </a:p>
          <a:p>
            <a:pPr marL="0" indent="0" algn="ctr">
              <a:buNone/>
            </a:pPr>
            <a:endParaRPr lang="en-US" sz="5400" b="1" dirty="0"/>
          </a:p>
          <a:p>
            <a:pPr marL="0" indent="0">
              <a:buNone/>
            </a:pPr>
            <a:endParaRPr lang="en-US" sz="4400" b="1" dirty="0"/>
          </a:p>
          <a:p>
            <a:pPr marL="0" indent="0">
              <a:buNone/>
            </a:pPr>
            <a:endParaRPr lang="en-US" sz="6600" b="1" dirty="0"/>
          </a:p>
        </p:txBody>
      </p:sp>
    </p:spTree>
    <p:extLst>
      <p:ext uri="{BB962C8B-B14F-4D97-AF65-F5344CB8AC3E}">
        <p14:creationId xmlns:p14="http://schemas.microsoft.com/office/powerpoint/2010/main" val="39174467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1834</TotalTime>
  <Words>60</Words>
  <Application>Microsoft Office PowerPoint</Application>
  <PresentationFormat>Widescreen</PresentationFormat>
  <Paragraphs>76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Century Gothic</vt:lpstr>
      <vt:lpstr>Palatino Linotype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Kaydian Martin</dc:creator>
  <cp:lastModifiedBy>MARTIN,Kaydian</cp:lastModifiedBy>
  <cp:revision>82</cp:revision>
  <dcterms:created xsi:type="dcterms:W3CDTF">2016-05-23T16:43:38Z</dcterms:created>
  <dcterms:modified xsi:type="dcterms:W3CDTF">2016-05-31T16:44:01Z</dcterms:modified>
</cp:coreProperties>
</file>